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9" r:id="rId15"/>
    <p:sldId id="294" r:id="rId16"/>
    <p:sldId id="315" r:id="rId17"/>
    <p:sldId id="295" r:id="rId18"/>
    <p:sldId id="316" r:id="rId19"/>
    <p:sldId id="296" r:id="rId20"/>
    <p:sldId id="317" r:id="rId21"/>
    <p:sldId id="297" r:id="rId22"/>
    <p:sldId id="298" r:id="rId23"/>
    <p:sldId id="301" r:id="rId24"/>
    <p:sldId id="302" r:id="rId25"/>
    <p:sldId id="303" r:id="rId26"/>
    <p:sldId id="304" r:id="rId27"/>
    <p:sldId id="305" r:id="rId28"/>
    <p:sldId id="306" r:id="rId29"/>
    <p:sldId id="300" r:id="rId30"/>
    <p:sldId id="309" r:id="rId31"/>
    <p:sldId id="307" r:id="rId32"/>
    <p:sldId id="313" r:id="rId33"/>
    <p:sldId id="314" r:id="rId34"/>
    <p:sldId id="310" r:id="rId35"/>
    <p:sldId id="311" r:id="rId36"/>
    <p:sldId id="257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712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195F9-0FD8-41C5-96F7-040B96D438DC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F3DBD-30C3-47F9-9757-01C57428B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45A7D-FA76-4561-9D37-14AB96EF679C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F88A-C8BA-4D7F-89F4-20AAF5938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B1A26-37DB-4CBE-AA55-A4F320460E21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40FAC-FAFC-43FD-8827-ECC5DB33C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730EF-1B69-4A4A-9C33-FDBDB6881CE8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376FB-F816-4350-8FC8-0958C5CE6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A5E38-B50B-443E-B083-AF01E6A1B6D7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F3C82-5485-4B8D-B82C-853E84BCE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05A9B-1ADC-4B5B-A384-5D8029839C18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27665-CD23-4342-AF96-B6C5A4C62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CD8C1-303D-43F7-A8D7-BCEA49E5CE99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50808-CEBF-439A-83C8-F83B43E69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A522F-1EEE-47BF-8844-89CE7A1CEB48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8E488-F14A-4027-8707-13963FBD8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B4C75-E9F2-4EB7-A2AF-D18F6C7A442C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28DA2-0399-48B9-B238-97EE9A566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FE520-4A03-42FA-A9C1-8CDCA3451259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C1176-45FB-48B5-B522-42478A4CB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0F577-A48E-48D8-B75A-14CF723D1592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ED0A9-4C37-4645-8762-C48F46B04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E4DDA0-4CA8-410F-BB0A-367317EF2519}" type="datetimeFigureOut">
              <a:rPr lang="ru-RU"/>
              <a:pPr>
                <a:defRPr/>
              </a:pPr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A20C63-6A09-42A5-9324-11430A232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8538" y="3284538"/>
            <a:ext cx="4967287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29.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132138" y="620713"/>
            <a:ext cx="5832475" cy="2232025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Старый, кирпичный, четырёхэтажный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79388" y="476250"/>
            <a:ext cx="2663825" cy="1512888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Дом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483" r="14845"/>
          <a:stretch>
            <a:fillRect/>
          </a:stretch>
        </p:blipFill>
        <p:spPr bwMode="auto">
          <a:xfrm>
            <a:off x="3348038" y="2492375"/>
            <a:ext cx="2232025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5076825" y="836613"/>
            <a:ext cx="3598863" cy="2016125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Чистое, </a:t>
            </a:r>
            <a:r>
              <a:rPr lang="ru-RU" sz="3600" b="1" dirty="0" err="1">
                <a:solidFill>
                  <a:schemeClr val="tx1"/>
                </a:solidFill>
              </a:rPr>
              <a:t>голубое</a:t>
            </a:r>
            <a:r>
              <a:rPr lang="ru-RU" sz="3600" b="1" dirty="0">
                <a:solidFill>
                  <a:schemeClr val="tx1"/>
                </a:solidFill>
              </a:rPr>
              <a:t>, горное…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750" y="836613"/>
            <a:ext cx="2808288" cy="2016125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Озеро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3555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3573463"/>
            <a:ext cx="40957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8229600" cy="6334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2950" y="4919663"/>
            <a:ext cx="4310063" cy="1384300"/>
          </a:xfrm>
          <a:prstGeom prst="rect">
            <a:avLst/>
          </a:prstGeom>
          <a:noFill/>
        </p:spPr>
      </p:pic>
      <p:pic>
        <p:nvPicPr>
          <p:cNvPr id="24579" name="Picture 1" descr="G:\Разработки  2 класс 23-24\Холодова методички и уроки 2 класс\2 класс Умники и умницы новый\Умники и умницы 2 часть\40.png"/>
          <p:cNvPicPr>
            <a:picLocks noChangeAspect="1" noChangeArrowheads="1"/>
          </p:cNvPicPr>
          <p:nvPr/>
        </p:nvPicPr>
        <p:blipFill>
          <a:blip r:embed="rId3"/>
          <a:srcRect l="25046" t="49413" r="51161" b="29166"/>
          <a:stretch>
            <a:fillRect/>
          </a:stretch>
        </p:blipFill>
        <p:spPr bwMode="auto">
          <a:xfrm>
            <a:off x="468313" y="1484313"/>
            <a:ext cx="388778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979613" y="188913"/>
            <a:ext cx="494506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распределять внимание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4581" name="Picture 2" descr="G:\01. Сайт .Архив\Клипарт\e22c7076af744c3f7c016b776f3d2295 (1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1989138"/>
            <a:ext cx="29781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7778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5388" y="4852988"/>
            <a:ext cx="3967162" cy="1382712"/>
          </a:xfrm>
          <a:prstGeom prst="rect">
            <a:avLst/>
          </a:prstGeom>
          <a:noFill/>
        </p:spPr>
      </p:pic>
      <p:pic>
        <p:nvPicPr>
          <p:cNvPr id="25603" name="Picture 1" descr="G:\Разработки  2 класс 23-24\Холодова методички и уроки 2 класс\2 класс Умники и умницы новый\Умники и умницы 2 часть\40.png"/>
          <p:cNvPicPr>
            <a:picLocks noChangeAspect="1" noChangeArrowheads="1"/>
          </p:cNvPicPr>
          <p:nvPr/>
        </p:nvPicPr>
        <p:blipFill>
          <a:blip r:embed="rId3"/>
          <a:srcRect l="53165" t="49413" r="21600" b="28235"/>
          <a:stretch>
            <a:fillRect/>
          </a:stretch>
        </p:blipFill>
        <p:spPr bwMode="auto">
          <a:xfrm>
            <a:off x="468313" y="1412875"/>
            <a:ext cx="38941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G:\01. Сайт .Архив\Клипарт\e22c7076af744c3f7c016b776f3d2295 (1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1916113"/>
            <a:ext cx="29781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G:\Разработки  2 класс 23-24\Холодова методички и уроки 2 класс\2 класс Умники и умницы новый\Умники и умницы 2 часть\40.png"/>
          <p:cNvPicPr>
            <a:picLocks noChangeAspect="1" noChangeArrowheads="1"/>
          </p:cNvPicPr>
          <p:nvPr/>
        </p:nvPicPr>
        <p:blipFill>
          <a:blip r:embed="rId2"/>
          <a:srcRect l="66124" t="71893" b="6538"/>
          <a:stretch>
            <a:fillRect/>
          </a:stretch>
        </p:blipFill>
        <p:spPr bwMode="auto">
          <a:xfrm>
            <a:off x="1763713" y="1196975"/>
            <a:ext cx="5786437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395288" y="476250"/>
            <a:ext cx="79930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2. По какому из четырёх путей должна лететь пуля, чтобы браконьер промахнулся?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476250"/>
            <a:ext cx="8750300" cy="649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3. 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900113" y="2636838"/>
            <a:ext cx="3455987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221163"/>
            <a:ext cx="8461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076825" y="1341438"/>
            <a:ext cx="3095625" cy="309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1 путь: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клетка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вниз.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>
                <a:solidFill>
                  <a:srgbClr val="FF0000"/>
                </a:solidFill>
              </a:rPr>
              <a:t>1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653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2916238" y="1052513"/>
            <a:ext cx="3455987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838"/>
            <a:ext cx="846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5580063" y="3500438"/>
            <a:ext cx="647700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275" y="260350"/>
            <a:ext cx="152558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Проверь</a:t>
            </a:r>
            <a:endParaRPr lang="ru-RU" sz="2800" b="1" dirty="0"/>
          </a:p>
        </p:txBody>
      </p:sp>
      <p:pic>
        <p:nvPicPr>
          <p:cNvPr id="28677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750300" cy="649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827088" y="2205038"/>
            <a:ext cx="3457575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263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825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789363"/>
            <a:ext cx="8445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219700" y="1196975"/>
            <a:ext cx="3097213" cy="309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2 путь: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клетка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вверх.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9701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2916238" y="1052513"/>
            <a:ext cx="3455987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838"/>
            <a:ext cx="846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3924300" y="1125538"/>
            <a:ext cx="647700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275" y="260350"/>
            <a:ext cx="152558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Проверь</a:t>
            </a:r>
            <a:endParaRPr lang="ru-RU" sz="2800" b="1" dirty="0"/>
          </a:p>
        </p:txBody>
      </p:sp>
      <p:pic>
        <p:nvPicPr>
          <p:cNvPr id="30725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8929688" cy="6477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684213" y="2565400"/>
            <a:ext cx="3455987" cy="3167063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778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5301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8683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149725"/>
            <a:ext cx="8461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651500" y="1052513"/>
            <a:ext cx="3097213" cy="3097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3 путь: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клетка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3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влево.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1749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211638" y="981075"/>
            <a:ext cx="4608512" cy="2519363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Звонкий, быстрый, весёлый...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4213" y="1196975"/>
            <a:ext cx="2303462" cy="1655763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Мяч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coollady.ru/pic/0002/052/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8338" y="3789363"/>
            <a:ext cx="244316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979613" y="188913"/>
            <a:ext cx="4927600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центре внимания.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1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2916238" y="1052513"/>
            <a:ext cx="3455987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838"/>
            <a:ext cx="846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3924300" y="1916113"/>
            <a:ext cx="647700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275" y="260350"/>
            <a:ext cx="152558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Проверь</a:t>
            </a:r>
            <a:endParaRPr lang="ru-RU" sz="2800" b="1" dirty="0"/>
          </a:p>
        </p:txBody>
      </p:sp>
      <p:pic>
        <p:nvPicPr>
          <p:cNvPr id="32773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50300" cy="6477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755650" y="2636838"/>
            <a:ext cx="3455988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4221163"/>
            <a:ext cx="8445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580063" y="836613"/>
            <a:ext cx="3095625" cy="3816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4 путь: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клетка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3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2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 вниз.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>
                <a:solidFill>
                  <a:srgbClr val="FF0000"/>
                </a:solidFill>
              </a:rPr>
              <a:t>4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3797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4437063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2916238" y="1052513"/>
            <a:ext cx="3455987" cy="3168650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838"/>
            <a:ext cx="846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4787900" y="3500438"/>
            <a:ext cx="647700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4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275" y="260350"/>
            <a:ext cx="152558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Проверь</a:t>
            </a:r>
            <a:endParaRPr lang="ru-RU" sz="2800" b="1" dirty="0"/>
          </a:p>
        </p:txBody>
      </p:sp>
      <p:pic>
        <p:nvPicPr>
          <p:cNvPr id="34821" name="Picture 1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569325" cy="9350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4.Сколько село слов на мель? Разобраться ты сумей. Пять минут – уму зарядка, для ребяток всех загадка.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24075" y="1628775"/>
          <a:ext cx="6096000" cy="4479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24075" y="1628775"/>
            <a:ext cx="719138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Ш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4075" y="2276475"/>
            <a:ext cx="719138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4075" y="2924175"/>
            <a:ext cx="719138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У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0425" y="2924175"/>
            <a:ext cx="719138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Ц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2588" y="2924175"/>
            <a:ext cx="719137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8263" y="3573463"/>
            <a:ext cx="719137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40425" y="3573463"/>
            <a:ext cx="719138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588" y="3573463"/>
            <a:ext cx="719137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Ц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1725" y="3573463"/>
            <a:ext cx="720725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24075" y="4221163"/>
            <a:ext cx="719138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16238" y="4221163"/>
            <a:ext cx="719137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35375" y="4221163"/>
            <a:ext cx="720725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7538" y="4221163"/>
            <a:ext cx="720725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19700" y="4868863"/>
            <a:ext cx="720725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0425" y="4868863"/>
            <a:ext cx="719138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32588" y="4868863"/>
            <a:ext cx="719137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51725" y="4868863"/>
            <a:ext cx="720725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95513" y="5445125"/>
            <a:ext cx="720725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425" y="5516563"/>
            <a:ext cx="719138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Ч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588" y="5445125"/>
            <a:ext cx="719137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451725" y="5516563"/>
            <a:ext cx="720725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3713" y="188913"/>
            <a:ext cx="500062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5934" name="Picture 2" descr="G:\01. Сайт .Архив\Клипарт\94b9b912aa28fba93d284bd15817f14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437063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642350" cy="649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5. Заполни пустые клетки антонимами, состоящими из такого же количества букв.</a:t>
            </a:r>
            <a:endParaRPr lang="ru-RU" sz="3600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29871" t="11432" r="33179" b="42839"/>
          <a:stretch>
            <a:fillRect/>
          </a:stretch>
        </p:blipFill>
        <p:spPr bwMode="auto">
          <a:xfrm>
            <a:off x="179388" y="1773238"/>
            <a:ext cx="6696075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348038" y="1916113"/>
            <a:ext cx="251936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Т  Ь  М 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92500" y="2852738"/>
            <a:ext cx="2808288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П  О  З О  Р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8038" y="3860800"/>
            <a:ext cx="36004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Р О  Б  К  И  Й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6870" name="Picture 2" descr="G:\01. Сайт .Архив\Клипарт\22866182fcf122603af6652c9cd9f0b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141287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569325" cy="649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5. Заполни пустые клетки антонимами, состоящими из такого же количества букв.</a:t>
            </a:r>
            <a:endParaRPr lang="ru-RU" sz="3600" b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040" t="59065" r="51447" b="28709"/>
          <a:stretch>
            <a:fillRect/>
          </a:stretch>
        </p:blipFill>
        <p:spPr bwMode="auto">
          <a:xfrm>
            <a:off x="395288" y="3213100"/>
            <a:ext cx="35290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14" t="59065" r="30589" b="28709"/>
          <a:stretch>
            <a:fillRect/>
          </a:stretch>
        </p:blipFill>
        <p:spPr bwMode="auto">
          <a:xfrm>
            <a:off x="3492500" y="3860800"/>
            <a:ext cx="34925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406" t="73737" r="51447" b="16484"/>
          <a:stretch>
            <a:fillRect/>
          </a:stretch>
        </p:blipFill>
        <p:spPr bwMode="auto">
          <a:xfrm>
            <a:off x="250825" y="4652963"/>
            <a:ext cx="396081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14" t="72513" r="27299" b="16484"/>
          <a:stretch>
            <a:fillRect/>
          </a:stretch>
        </p:blipFill>
        <p:spPr bwMode="auto">
          <a:xfrm>
            <a:off x="3348038" y="5300663"/>
            <a:ext cx="403225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3492500" y="3933825"/>
            <a:ext cx="360045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Г О Р Ь К И Й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48038" y="5300663"/>
            <a:ext cx="39608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У Л У Ч Ш А Т Ь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7896" name="Picture 2" descr="G:\01. Сайт .Архив\Клипарт\22866182fcf122603af6652c9cd9f0b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1052513"/>
            <a:ext cx="266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713788" cy="649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Заполни пустые клетки антонимами, состоящими из такого же количества букв.</a:t>
            </a:r>
            <a:endParaRPr lang="ru-RU" sz="3600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43" t="88406" r="51315"/>
          <a:stretch>
            <a:fillRect/>
          </a:stretch>
        </p:blipFill>
        <p:spPr bwMode="auto">
          <a:xfrm>
            <a:off x="323850" y="3213100"/>
            <a:ext cx="431958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807" t="88406" r="24449"/>
          <a:stretch>
            <a:fillRect/>
          </a:stretch>
        </p:blipFill>
        <p:spPr bwMode="auto">
          <a:xfrm>
            <a:off x="3059113" y="3860800"/>
            <a:ext cx="4551362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/>
          <a:srcRect l="28288" t="4083" r="47510" b="73459"/>
          <a:stretch>
            <a:fillRect/>
          </a:stretch>
        </p:blipFill>
        <p:spPr bwMode="auto">
          <a:xfrm>
            <a:off x="323850" y="4508500"/>
            <a:ext cx="52165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3"/>
          <a:srcRect l="51723" t="4083" r="23308" b="74724"/>
          <a:stretch>
            <a:fillRect/>
          </a:stretch>
        </p:blipFill>
        <p:spPr bwMode="auto">
          <a:xfrm>
            <a:off x="1979613" y="5373688"/>
            <a:ext cx="5338762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059113" y="3860800"/>
            <a:ext cx="45370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Р  А  З Р У Ш А Т Ь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79613" y="5445125"/>
            <a:ext cx="52562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У М Е Н  Ь Ш Е Н И Е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8920" name="Picture 2" descr="G:\01. Сайт .Архив\Клипарт\22866182fcf122603af6652c9cd9f0b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981075"/>
            <a:ext cx="288131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lenagold.ru/fon/clipart/o/oreh/oreh7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093691">
            <a:off x="4368800" y="4533900"/>
            <a:ext cx="22288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4" descr="http://img1.liveinternet.ru/images/attach/c/4/79/777/79777039_Beloch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1413" y="2565400"/>
            <a:ext cx="2684462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39750" y="2924175"/>
            <a:ext cx="4392613" cy="19446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+ 4 + 5 + 6 + +7 + 8 + 9 = 42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850" y="549275"/>
            <a:ext cx="8569325" cy="1322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6. «</a:t>
            </a:r>
            <a:r>
              <a:rPr lang="ru-RU" sz="2000" b="1" dirty="0" err="1"/>
              <a:t>Знайкины</a:t>
            </a:r>
            <a:r>
              <a:rPr lang="ru-RU" sz="2000" b="1" dirty="0"/>
              <a:t> задачи».  Белочка для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dirty="0"/>
              <a:t> своих бельчат разложила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r>
              <a:rPr lang="ru-RU" sz="2000" b="1" dirty="0"/>
              <a:t> ореха на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dirty="0"/>
              <a:t> кучек так, что кучек с одинаковым числом орехов не было. Причём количество орехов в каждой кучке обозначается однозначным числом. Узнай, сколько орехов в каждой кучке.</a:t>
            </a:r>
            <a:endParaRPr lang="ru-RU" sz="2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288" y="188913"/>
            <a:ext cx="8497887" cy="12954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6. Пятачок посадил 8 желудей. Из всех желудей, кроме двух, выросли дубы. На всех дубах, кроме двух, растут жёлуди. Жёлуди со всех плодоносящих дубов, кроме одного, - невкусные. Определи, сколько дубов с невкусными желудями.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852738"/>
            <a:ext cx="1152525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852738"/>
            <a:ext cx="1152525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852738"/>
            <a:ext cx="1150937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2852738"/>
            <a:ext cx="1152525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2852738"/>
            <a:ext cx="1152525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3860800"/>
            <a:ext cx="1152525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789363"/>
            <a:ext cx="11525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789363"/>
            <a:ext cx="1150937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 flipH="1">
            <a:off x="6443663" y="3644900"/>
            <a:ext cx="792162" cy="12239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812088" y="2636838"/>
            <a:ext cx="792162" cy="12239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419475" y="2636838"/>
            <a:ext cx="792163" cy="122396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4932363" y="2565400"/>
            <a:ext cx="792162" cy="122396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3419475" y="3789363"/>
            <a:ext cx="1130300" cy="1008062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68538" y="4941888"/>
            <a:ext cx="5256212" cy="79057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8 – 2 – 2 – 1 = 3 (ж.)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0976" name="Picture 2" descr="http://www.mamusik.ru/upload/userimages/uubypnonsvkccdsreuzy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708275"/>
            <a:ext cx="15843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86201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G:\01. Сайт .Архив\Клипарт\94b9b912aa28fba93d284bd15817f14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21163"/>
            <a:ext cx="22606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427538" y="620713"/>
            <a:ext cx="4392612" cy="2232025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Вкусный, алый, сочный...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323850" y="836613"/>
            <a:ext cx="2735263" cy="2016125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Арбуз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9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3429000"/>
            <a:ext cx="3224213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/>
          <a:srcRect l="3851" b="59837"/>
          <a:stretch>
            <a:fillRect/>
          </a:stretch>
        </p:blipFill>
        <p:spPr bwMode="auto">
          <a:xfrm>
            <a:off x="250825" y="620713"/>
            <a:ext cx="864076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G:\01. Сайт .Архив\Клипарт\94b9b912aa28fba93d284bd15817f14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21163"/>
            <a:ext cx="22606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 t="39940"/>
          <a:stretch>
            <a:fillRect/>
          </a:stretch>
        </p:blipFill>
        <p:spPr bwMode="auto">
          <a:xfrm>
            <a:off x="793750" y="692150"/>
            <a:ext cx="78644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242093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G:\Разработки  2 класс 23-24\Холодова методички и уроки 2 класс\2 класс Умники и умницы новый\Умники и умницы 2 часть\43.png"/>
          <p:cNvPicPr>
            <a:picLocks noChangeAspect="1" noChangeArrowheads="1"/>
          </p:cNvPicPr>
          <p:nvPr/>
        </p:nvPicPr>
        <p:blipFill>
          <a:blip r:embed="rId2"/>
          <a:srcRect l="9512" t="4639" r="4880" b="67534"/>
          <a:stretch>
            <a:fillRect/>
          </a:stretch>
        </p:blipFill>
        <p:spPr bwMode="auto">
          <a:xfrm>
            <a:off x="250825" y="549275"/>
            <a:ext cx="864235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4149725"/>
            <a:ext cx="22336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G:\Разработки  2 класс 23-24\Холодова методички и уроки 2 класс\2 класс Умники и умницы новый\Умники и умницы 2 часть\43.png"/>
          <p:cNvPicPr>
            <a:picLocks noChangeAspect="1" noChangeArrowheads="1"/>
          </p:cNvPicPr>
          <p:nvPr/>
        </p:nvPicPr>
        <p:blipFill>
          <a:blip r:embed="rId2"/>
          <a:srcRect l="11244" t="35522" b="39706"/>
          <a:stretch>
            <a:fillRect/>
          </a:stretch>
        </p:blipFill>
        <p:spPr bwMode="auto">
          <a:xfrm>
            <a:off x="274638" y="1125538"/>
            <a:ext cx="8869362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5150" y="188913"/>
            <a:ext cx="50704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6083" name="Picture 2" descr="G:\01. Сайт .Архив\Клипарт\0539cc879ebbffbe1a5dda4f2c7ab3c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58152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G:\Разработки  2 класс 23-24\Холодова методички и уроки 2 класс\2 класс Умники и умницы новый\Умники и умницы 2 часть\43.png"/>
          <p:cNvPicPr>
            <a:picLocks noChangeAspect="1" noChangeArrowheads="1"/>
          </p:cNvPicPr>
          <p:nvPr/>
        </p:nvPicPr>
        <p:blipFill>
          <a:blip r:embed="rId2"/>
          <a:srcRect l="11098" t="61453" r="6007" b="4922"/>
          <a:stretch>
            <a:fillRect/>
          </a:stretch>
        </p:blipFill>
        <p:spPr bwMode="auto">
          <a:xfrm>
            <a:off x="0" y="1052513"/>
            <a:ext cx="89582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5150" y="188913"/>
            <a:ext cx="50704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G:\Разработки  2 класс 23-24\Холодова методички и уроки 2 класс\2 класс Умники и умницы новый\Умники и умницы 2 часть\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49275"/>
            <a:ext cx="7858125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908050"/>
            <a:ext cx="295275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488113"/>
            <a:ext cx="6864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презентации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24300" y="476250"/>
            <a:ext cx="4895850" cy="237648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Старательный, послушный, вежливый...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68313" y="765175"/>
            <a:ext cx="3240087" cy="2087563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Ученик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7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01. Сайт .Архив\Клипарт\3f66d6e6ccc811f6ed174610b6b914a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3068638"/>
            <a:ext cx="2663825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492500" y="692150"/>
            <a:ext cx="5472113" cy="259238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Зелёный, продолговатый, сочный...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395288" y="692150"/>
            <a:ext cx="2592387" cy="1512888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Огурец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6" descr="D:\клипарты\еда раст\37e3ccb4f9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95379">
            <a:off x="2970213" y="3857625"/>
            <a:ext cx="378460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851275" y="404813"/>
            <a:ext cx="5113338" cy="2447925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Аккуратная, послушная, весёлая...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750" y="765175"/>
            <a:ext cx="3095625" cy="2087563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Девочка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8435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01. Сайт .Архив\Клипарт\6eff47628c9e53acb12665e92b93b385 (1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781300"/>
            <a:ext cx="2232025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779838" y="549275"/>
            <a:ext cx="5184775" cy="2519363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Задиристый, драчливый, взъерошенный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250825" y="620713"/>
            <a:ext cx="3241675" cy="2232025"/>
          </a:xfrm>
          <a:prstGeom prst="cloudCallout">
            <a:avLst>
              <a:gd name="adj1" fmla="val 15260"/>
              <a:gd name="adj2" fmla="val 13175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Мальчик, воробей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5" descr="D:\клипарты\животные\воробе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3573463"/>
            <a:ext cx="2582863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851275" y="476250"/>
            <a:ext cx="5113338" cy="237648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Белое, пушистое, лёгкое...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323850" y="476250"/>
            <a:ext cx="2879725" cy="1728788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Облако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/>
          <a:stretch>
            <a:fillRect/>
          </a:stretch>
        </p:blipFill>
        <p:spPr bwMode="auto">
          <a:xfrm rot="1100363">
            <a:off x="2300288" y="2881313"/>
            <a:ext cx="4530725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211638" y="404813"/>
            <a:ext cx="4752975" cy="2447925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Ветвистая, зелёная, колючая...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395288" y="765175"/>
            <a:ext cx="2808287" cy="2087563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Ель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6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708275"/>
            <a:ext cx="32591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G:\01. Сайт .Архив\Клипарт\544217979118a4442818ef00f776b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19500"/>
            <a:ext cx="1717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 descr="G:\01. Сайт .Архив\Клипарт\938881120b33bae5d7d4512876f8e5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55963"/>
            <a:ext cx="17272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523</Words>
  <Application>Microsoft Office PowerPoint</Application>
  <PresentationFormat>Экран (4:3)</PresentationFormat>
  <Paragraphs>143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 водя рукой по линиям, а лишь следя глазами, определи, какие буквы соответствуют цифрам. Запиши зашифрованные слова.</vt:lpstr>
      <vt:lpstr>Не водя рукой по линиям, а лишь следя глазами, определи, какие буквы соответствуют цифрам. Запиши зашифрованные слова.</vt:lpstr>
      <vt:lpstr>Слайд 14</vt:lpstr>
      <vt:lpstr>3. Посмотри на квадрат. В одной из клеток сидит бабочка. Не прикасаясь рукой, а лишь следя глазами, узнай, в какую клетку она перелетела.</vt:lpstr>
      <vt:lpstr>Слайд 16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Слайд 18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Слайд 20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Слайд 22</vt:lpstr>
      <vt:lpstr>4.Сколько село слов на мель? Разобраться ты сумей. Пять минут – уму зарядка, для ребяток всех загадка.</vt:lpstr>
      <vt:lpstr>5. Заполни пустые клетки антонимами, состоящими из такого же количества букв.</vt:lpstr>
      <vt:lpstr>5. Заполни пустые клетки антонимами, состоящими из такого же количества букв.</vt:lpstr>
      <vt:lpstr>Заполни пустые клетки антонимами, состоящими из такого же количества букв.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109</cp:revision>
  <dcterms:modified xsi:type="dcterms:W3CDTF">2026-01-28T15:41:30Z</dcterms:modified>
</cp:coreProperties>
</file>